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0303-7CCE-0F74-A7AE-C376A0B4F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7F4F2-193D-BA90-C6EA-CF6F3D527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C919E-2DDA-3E70-FD25-2388D3D0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75C39-6C68-9A69-DD96-A84EB4A0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E601C-F5A8-CC76-531B-32EE85A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77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84D8-09F3-1AE4-A32D-67CED624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4D5EC-D37F-2DB8-F8ED-2A966A753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CCA0B-A7DD-EAF5-20DA-E14EAC4D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7960-A624-BAC5-2078-D94CA875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A3CFE-481B-37F9-D140-B2BCE2E8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29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C12F12-3EFD-9784-8571-E843E3A3A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749A1-9617-EDE2-D1D2-8F7C9EE4B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1A2E7-525B-6DFF-E94F-FE32D96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6EA2D-1E55-62A0-2348-3761455F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EB98D-CE6A-CA05-CAE9-63435F6C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3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A183-FFE0-A2D2-C102-45496A7C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48F7B-C2E6-A458-39A5-EAE4E2D40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6E974-9DE8-C756-19EA-7077C2C3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9F208-DB1D-70F9-E912-1E1FC657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EFE63-F4C8-B776-2228-8A37B53F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08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C3B9-692F-E966-BC9F-992DE77D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2346E-4EB5-CC8A-096E-8EBEF116F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8F38C-A8EC-5F82-115B-3B304377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42B7C-0872-8AC7-85FE-A566A736C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E94D0-2BEC-E07E-487E-F9633244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6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DC01-086C-1885-626C-72FE3425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BE9C-00BA-868C-DD91-824049B2F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3002A-BD96-9744-CA17-7C77D5DDC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93EA8-05FA-63C8-65E5-FED152CF6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534C2-5A40-12C0-4477-CEACC64C0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1AF58-7CF2-7A10-9DD6-648AB449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3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5DE1-20FB-4E65-923E-9BB2D49D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86665-F951-0E69-1D51-7C5B2EB46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CA0C2-3FDD-7970-47E8-ADBB0AE3D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8D628-352B-7627-D0C3-DE6FA264F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4EF6C-B73A-B086-F6CF-8FD22F4D5A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D7B6F6-DB3B-7F51-AE7C-19A3AADE6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7285-C2D4-5314-5F65-C29D1390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6887B-A0DA-673A-88A3-D732B0C7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0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1909-8755-BF10-075E-00BD894B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EF9E1-D2A6-F5A0-4C64-ED6997993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B5990-A030-99B5-9B93-963FD324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402A2-48D2-6E13-69B9-F6D5C133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2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8215D-77EC-3FCB-29E2-01BCC95C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2885E-DCA5-AD4A-7549-4C538D5A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51C68-6E60-0E3C-FD88-E342F334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1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F3F3B-3752-189C-9FB5-8512872B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EAAD1-777E-8C35-02CB-F15CFE637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652EC-0CEA-75F0-3D9B-FC97297A9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0EAE8-8013-4BEC-4537-0367EC87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D91D4-9A54-FD2F-C863-FB847CE9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5454A-D20C-A46E-7384-89C263AC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4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6B8D-BAC8-EE91-6078-BF08A8EA0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3C124-88CB-8B76-38A3-CAAF09DE8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8A323-94D7-A38C-BD1E-9127ECD9F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5D82A-5544-C38E-E735-CD4784389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4A24D-7A3A-8AAA-F324-C79961E3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476E5-A7C2-FA76-07E3-AA226FAA6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02C28-2111-2C1A-B027-ACABC251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5968-44F1-5664-5833-21270CFF4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0D8CD-A115-EF38-3098-89D8EE4E9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89741-757F-4667-BB5F-2EFD4D948B86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FC34F-B30C-9E0A-DE60-5A3D827F2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44E5A-0440-0F9A-81F7-1F2684AAC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45FCF-1E94-4892-BBB6-80460A925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5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D2094B-41CB-8B10-FB68-E3E50E927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2" r="18712"/>
          <a:stretch/>
        </p:blipFill>
        <p:spPr>
          <a:xfrm>
            <a:off x="8137282" y="2047521"/>
            <a:ext cx="3517119" cy="3063205"/>
          </a:xfrm>
          <a:prstGeom prst="rect">
            <a:avLst/>
          </a:prstGeom>
        </p:spPr>
      </p:pic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9296BDF-2150-F29B-6847-490F08D1A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8" r="18713"/>
          <a:stretch/>
        </p:blipFill>
        <p:spPr>
          <a:xfrm>
            <a:off x="486894" y="2047521"/>
            <a:ext cx="3537345" cy="3084614"/>
          </a:xfrm>
          <a:prstGeom prst="rect">
            <a:avLst/>
          </a:prstGeom>
        </p:spPr>
      </p:pic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63A9AC4-E255-AFCC-C35C-9788C058D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8" r="18637"/>
          <a:stretch/>
        </p:blipFill>
        <p:spPr>
          <a:xfrm>
            <a:off x="4322200" y="2047521"/>
            <a:ext cx="3517120" cy="3063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9914C-73BE-DAE2-AF6C-1BB5D76D2446}"/>
              </a:ext>
            </a:extLst>
          </p:cNvPr>
          <p:cNvSpPr txBox="1"/>
          <p:nvPr/>
        </p:nvSpPr>
        <p:spPr>
          <a:xfrm>
            <a:off x="934914" y="1573887"/>
            <a:ext cx="26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EBA93-3BA0-A4B3-88E0-1B7DD31B4BE9}"/>
              </a:ext>
            </a:extLst>
          </p:cNvPr>
          <p:cNvSpPr txBox="1"/>
          <p:nvPr/>
        </p:nvSpPr>
        <p:spPr>
          <a:xfrm>
            <a:off x="4765233" y="1573887"/>
            <a:ext cx="26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Data Zones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6FAB9-11AC-BE34-5FDC-608DF7ED9F32}"/>
              </a:ext>
            </a:extLst>
          </p:cNvPr>
          <p:cNvSpPr txBox="1"/>
          <p:nvPr/>
        </p:nvSpPr>
        <p:spPr>
          <a:xfrm>
            <a:off x="8580314" y="1573887"/>
            <a:ext cx="26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Intermediate Zones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8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9CFB1-6008-E919-DADE-ED87196BC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8" r="18713"/>
          <a:stretch/>
        </p:blipFill>
        <p:spPr>
          <a:xfrm>
            <a:off x="2290618" y="109718"/>
            <a:ext cx="7620000" cy="66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7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879311-7285-4D31-453C-77FF28AA7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8" r="18637"/>
          <a:stretch/>
        </p:blipFill>
        <p:spPr>
          <a:xfrm>
            <a:off x="2290618" y="109718"/>
            <a:ext cx="7629237" cy="66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9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2B95E0-59E1-98DE-0289-0F213A53F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2" r="18712"/>
          <a:stretch/>
        </p:blipFill>
        <p:spPr>
          <a:xfrm>
            <a:off x="2281382" y="109718"/>
            <a:ext cx="7629236" cy="66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9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Hyesop Shin</dc:creator>
  <cp:lastModifiedBy>Hyesop Shin</cp:lastModifiedBy>
  <cp:revision>1</cp:revision>
  <dcterms:created xsi:type="dcterms:W3CDTF">2022-05-30T15:09:33Z</dcterms:created>
  <dcterms:modified xsi:type="dcterms:W3CDTF">2022-05-30T15:25:53Z</dcterms:modified>
</cp:coreProperties>
</file>